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3"/>
  </p:sldIdLst>
  <p:sldSz cx="10716895" cy="7577455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17" d="100"/>
          <a:sy n="117" d="100"/>
        </p:scale>
        <p:origin x="29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6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600"/>
            </a:lvl1pPr>
          </a:lstStyle>
          <a:p>
            <a:fld id="{D7D61A3E-AC6E-4B60-95A4-C1B3371851F9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6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600"/>
            </a:lvl1pPr>
          </a:lstStyle>
          <a:p>
            <a:fld id="{0990A3E0-14E8-4BE6-85AB-5C5385A62A44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34F6E-DEEE-400C-92A1-19923C75B907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35303" y="857250"/>
            <a:ext cx="3273392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3A1E1-D89E-4D9F-ACC7-724568FAD569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39881" y="1240356"/>
            <a:ext cx="8039285" cy="2638606"/>
          </a:xfrm>
        </p:spPr>
        <p:txBody>
          <a:bodyPr anchor="b"/>
          <a:lstStyle>
            <a:lvl1pPr algn="ctr">
              <a:defRPr sz="6625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39881" y="3980717"/>
            <a:ext cx="8039285" cy="1829831"/>
          </a:xfrm>
        </p:spPr>
        <p:txBody>
          <a:bodyPr/>
          <a:lstStyle>
            <a:lvl1pPr marL="0" indent="0" algn="ctr">
              <a:buNone/>
              <a:defRPr sz="2655"/>
            </a:lvl1pPr>
            <a:lvl2pPr marL="505460" indent="0" algn="ctr">
              <a:buNone/>
              <a:defRPr sz="2205"/>
            </a:lvl2pPr>
            <a:lvl3pPr marL="1010285" indent="0" algn="ctr">
              <a:buNone/>
              <a:defRPr sz="1985"/>
            </a:lvl3pPr>
            <a:lvl4pPr marL="1515745" indent="0" algn="ctr">
              <a:buNone/>
              <a:defRPr sz="1765"/>
            </a:lvl4pPr>
            <a:lvl5pPr marL="2021205" indent="0" algn="ctr">
              <a:buNone/>
              <a:defRPr sz="1765"/>
            </a:lvl5pPr>
            <a:lvl6pPr marL="2526665" indent="0" algn="ctr">
              <a:buNone/>
              <a:defRPr sz="1765"/>
            </a:lvl6pPr>
            <a:lvl7pPr marL="3032125" indent="0" algn="ctr">
              <a:buNone/>
              <a:defRPr sz="1765"/>
            </a:lvl7pPr>
            <a:lvl8pPr marL="3537585" indent="0" algn="ctr">
              <a:buNone/>
              <a:defRPr sz="1765"/>
            </a:lvl8pPr>
            <a:lvl9pPr marL="4043045" indent="0" algn="ctr">
              <a:buNone/>
              <a:defRPr sz="1765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フッター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736934" y="609527"/>
            <a:ext cx="9245177" cy="6143381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1352" y="1889481"/>
            <a:ext cx="9245177" cy="3152643"/>
          </a:xfrm>
        </p:spPr>
        <p:txBody>
          <a:bodyPr anchor="b"/>
          <a:lstStyle>
            <a:lvl1pPr>
              <a:defRPr sz="6625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31352" y="5071949"/>
            <a:ext cx="9245177" cy="1657901"/>
          </a:xfrm>
        </p:spPr>
        <p:txBody>
          <a:bodyPr/>
          <a:lstStyle>
            <a:lvl1pPr marL="0" indent="0">
              <a:buNone/>
              <a:defRPr sz="2655">
                <a:solidFill>
                  <a:schemeClr val="tx1">
                    <a:tint val="75000"/>
                  </a:schemeClr>
                </a:solidFill>
              </a:defRPr>
            </a:lvl1pPr>
            <a:lvl2pPr marL="50546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10285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3pPr>
            <a:lvl4pPr marL="151574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4pPr>
            <a:lvl5pPr marL="202120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5pPr>
            <a:lvl6pPr marL="252666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6pPr>
            <a:lvl7pPr marL="303212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7pPr>
            <a:lvl8pPr marL="353758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8pPr>
            <a:lvl9pPr marL="404304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36934" y="2017551"/>
            <a:ext cx="4555595" cy="4808790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26516" y="2017551"/>
            <a:ext cx="4555595" cy="4808790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8330" y="403511"/>
            <a:ext cx="9245177" cy="146491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38330" y="1857902"/>
            <a:ext cx="4534659" cy="910529"/>
          </a:xfrm>
        </p:spPr>
        <p:txBody>
          <a:bodyPr anchor="b"/>
          <a:lstStyle>
            <a:lvl1pPr marL="0" indent="0">
              <a:buNone/>
              <a:defRPr sz="2655" b="1"/>
            </a:lvl1pPr>
            <a:lvl2pPr marL="505460" indent="0">
              <a:buNone/>
              <a:defRPr sz="2205" b="1"/>
            </a:lvl2pPr>
            <a:lvl3pPr marL="1010285" indent="0">
              <a:buNone/>
              <a:defRPr sz="1985" b="1"/>
            </a:lvl3pPr>
            <a:lvl4pPr marL="1515745" indent="0">
              <a:buNone/>
              <a:defRPr sz="1765" b="1"/>
            </a:lvl4pPr>
            <a:lvl5pPr marL="2021205" indent="0">
              <a:buNone/>
              <a:defRPr sz="1765" b="1"/>
            </a:lvl5pPr>
            <a:lvl6pPr marL="2526665" indent="0">
              <a:buNone/>
              <a:defRPr sz="1765" b="1"/>
            </a:lvl6pPr>
            <a:lvl7pPr marL="3032125" indent="0">
              <a:buNone/>
              <a:defRPr sz="1765" b="1"/>
            </a:lvl7pPr>
            <a:lvl8pPr marL="3537585" indent="0">
              <a:buNone/>
              <a:defRPr sz="1765" b="1"/>
            </a:lvl8pPr>
            <a:lvl9pPr marL="4043045" indent="0">
              <a:buNone/>
              <a:defRPr sz="1765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38330" y="2768431"/>
            <a:ext cx="4534659" cy="407194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6516" y="1857902"/>
            <a:ext cx="4556991" cy="910529"/>
          </a:xfrm>
        </p:spPr>
        <p:txBody>
          <a:bodyPr anchor="b"/>
          <a:lstStyle>
            <a:lvl1pPr marL="0" indent="0">
              <a:buNone/>
              <a:defRPr sz="2655" b="1"/>
            </a:lvl1pPr>
            <a:lvl2pPr marL="505460" indent="0">
              <a:buNone/>
              <a:defRPr sz="2205" b="1"/>
            </a:lvl2pPr>
            <a:lvl3pPr marL="1010285" indent="0">
              <a:buNone/>
              <a:defRPr sz="1985" b="1"/>
            </a:lvl3pPr>
            <a:lvl4pPr marL="1515745" indent="0">
              <a:buNone/>
              <a:defRPr sz="1765" b="1"/>
            </a:lvl4pPr>
            <a:lvl5pPr marL="2021205" indent="0">
              <a:buNone/>
              <a:defRPr sz="1765" b="1"/>
            </a:lvl5pPr>
            <a:lvl6pPr marL="2526665" indent="0">
              <a:buNone/>
              <a:defRPr sz="1765" b="1"/>
            </a:lvl6pPr>
            <a:lvl7pPr marL="3032125" indent="0">
              <a:buNone/>
              <a:defRPr sz="1765" b="1"/>
            </a:lvl7pPr>
            <a:lvl8pPr marL="3537585" indent="0">
              <a:buNone/>
              <a:defRPr sz="1765" b="1"/>
            </a:lvl8pPr>
            <a:lvl9pPr marL="4043045" indent="0">
              <a:buNone/>
              <a:defRPr sz="1765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6516" y="2768431"/>
            <a:ext cx="4556991" cy="407194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8330" y="505265"/>
            <a:ext cx="3457171" cy="1768428"/>
          </a:xfrm>
        </p:spPr>
        <p:txBody>
          <a:bodyPr anchor="b"/>
          <a:lstStyle>
            <a:lvl1pPr>
              <a:defRPr sz="3535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56991" y="1091232"/>
            <a:ext cx="5426516" cy="5385985"/>
          </a:xfrm>
        </p:spPr>
        <p:txBody>
          <a:bodyPr/>
          <a:lstStyle>
            <a:lvl1pPr marL="0" indent="0">
              <a:buNone/>
              <a:defRPr sz="3535"/>
            </a:lvl1pPr>
            <a:lvl2pPr marL="505460" indent="0">
              <a:buNone/>
              <a:defRPr sz="3095"/>
            </a:lvl2pPr>
            <a:lvl3pPr marL="1010285" indent="0">
              <a:buNone/>
              <a:defRPr sz="2655"/>
            </a:lvl3pPr>
            <a:lvl4pPr marL="1515745" indent="0">
              <a:buNone/>
              <a:defRPr sz="2205"/>
            </a:lvl4pPr>
            <a:lvl5pPr marL="2021205" indent="0">
              <a:buNone/>
              <a:defRPr sz="2205"/>
            </a:lvl5pPr>
            <a:lvl6pPr marL="2526665" indent="0">
              <a:buNone/>
              <a:defRPr sz="2205"/>
            </a:lvl6pPr>
            <a:lvl7pPr marL="3032125" indent="0">
              <a:buNone/>
              <a:defRPr sz="2205"/>
            </a:lvl7pPr>
            <a:lvl8pPr marL="3537585" indent="0">
              <a:buNone/>
              <a:defRPr sz="2205"/>
            </a:lvl8pPr>
            <a:lvl9pPr marL="4043045" indent="0">
              <a:buNone/>
              <a:defRPr sz="220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38330" y="2273693"/>
            <a:ext cx="3457171" cy="4212297"/>
          </a:xfrm>
        </p:spPr>
        <p:txBody>
          <a:bodyPr/>
          <a:lstStyle>
            <a:lvl1pPr marL="0" indent="0">
              <a:buNone/>
              <a:defRPr sz="1765"/>
            </a:lvl1pPr>
            <a:lvl2pPr marL="505460" indent="0">
              <a:buNone/>
              <a:defRPr sz="1545"/>
            </a:lvl2pPr>
            <a:lvl3pPr marL="1010285" indent="0">
              <a:buNone/>
              <a:defRPr sz="1325"/>
            </a:lvl3pPr>
            <a:lvl4pPr marL="1515745" indent="0">
              <a:buNone/>
              <a:defRPr sz="1105"/>
            </a:lvl4pPr>
            <a:lvl5pPr marL="2021205" indent="0">
              <a:buNone/>
              <a:defRPr sz="1105"/>
            </a:lvl5pPr>
            <a:lvl6pPr marL="2526665" indent="0">
              <a:buNone/>
              <a:defRPr sz="1105"/>
            </a:lvl6pPr>
            <a:lvl7pPr marL="3032125" indent="0">
              <a:buNone/>
              <a:defRPr sz="1105"/>
            </a:lvl7pPr>
            <a:lvl8pPr marL="3537585" indent="0">
              <a:buNone/>
              <a:defRPr sz="1105"/>
            </a:lvl8pPr>
            <a:lvl9pPr marL="4043045" indent="0">
              <a:buNone/>
              <a:defRPr sz="110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orient="vert"/>
          </p:nvPr>
        </p:nvSpPr>
        <p:spPr>
          <a:xfrm>
            <a:off x="8637557" y="403511"/>
            <a:ext cx="1344554" cy="6422832"/>
          </a:xfrm>
        </p:spPr>
        <p:txBody>
          <a:bodyPr vert="eaVert">
            <a:normAutofit/>
          </a:bodyPr>
          <a:lstStyle>
            <a:lvl1pPr>
              <a:defRPr sz="4860"/>
            </a:lvl1pPr>
          </a:lstStyle>
          <a:p>
            <a:r>
              <a:rPr lang="ja-JP"/>
              <a:t>マスター タイトルの書式設定</a:t>
            </a:r>
            <a:endParaRPr lang="ja-JP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736934" y="403511"/>
            <a:ext cx="7807142" cy="6422832"/>
          </a:xfrm>
        </p:spPr>
        <p:txBody>
          <a:bodyPr vert="eaVert"/>
          <a:lstStyle>
            <a:lvl1pPr marL="252095" indent="-252095">
              <a:defRPr kumimoji="1" lang="ja-JP" altLang="en-US" sz="3095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555" indent="-252095">
              <a:defRPr kumimoji="1" lang="ja-JP" altLang="en-US" sz="2655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3015" indent="-252095">
              <a:defRPr kumimoji="1" lang="ja-JP" altLang="en-US" sz="2205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7840" indent="-252095">
              <a:defRPr kumimoji="1" lang="ja-JP" altLang="en-US" sz="1985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3300" indent="-252095">
              <a:defRPr kumimoji="1" lang="ja-JP" altLang="en-US" sz="198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マスター テキストの書式設定</a:t>
            </a:r>
            <a:endParaRPr kumimoji="1" lang="ja-JP" altLang="en-US" dirty="0" smtClean="0"/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2 レベル</a:t>
            </a:r>
            <a:endParaRPr kumimoji="1" lang="ja-JP" altLang="en-US" dirty="0" smtClean="0"/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marL="20574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altLang="ja-JP" smtClean="0"/>
            </a:fld>
            <a:endParaRPr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altLang="ja-JP" smtClean="0"/>
            </a:fld>
            <a:endParaRPr 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36934" y="403511"/>
            <a:ext cx="9245177" cy="14649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36934" y="2017551"/>
            <a:ext cx="9245177" cy="4808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36934" y="7024588"/>
            <a:ext cx="2411785" cy="403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550683" y="7024588"/>
            <a:ext cx="3617678" cy="403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570326" y="7024588"/>
            <a:ext cx="2411785" cy="403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1010285" rtl="0" eaLnBrk="1" latinLnBrk="0" hangingPunct="1">
        <a:lnSpc>
          <a:spcPct val="90000"/>
        </a:lnSpc>
        <a:spcBef>
          <a:spcPct val="0"/>
        </a:spcBef>
        <a:buNone/>
        <a:defRPr kumimoji="1" sz="4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95" indent="-252095" algn="l" defTabSz="1010285" rtl="0" eaLnBrk="1" latinLnBrk="0" hangingPunct="1">
        <a:lnSpc>
          <a:spcPct val="90000"/>
        </a:lnSpc>
        <a:spcBef>
          <a:spcPct val="221000"/>
        </a:spcBef>
        <a:buFont typeface="Arial" panose="020B0604020202020204" pitchFamily="34" charset="0"/>
        <a:buChar char="•"/>
        <a:defRPr kumimoji="1" sz="3095" kern="1200">
          <a:solidFill>
            <a:schemeClr val="tx1"/>
          </a:solidFill>
          <a:latin typeface="+mn-lt"/>
          <a:ea typeface="+mn-ea"/>
          <a:cs typeface="+mn-cs"/>
        </a:defRPr>
      </a:lvl1pPr>
      <a:lvl2pPr marL="757555" indent="-252095" algn="l" defTabSz="101028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kumimoji="1" sz="2655" kern="1200">
          <a:solidFill>
            <a:schemeClr val="tx1"/>
          </a:solidFill>
          <a:latin typeface="+mn-lt"/>
          <a:ea typeface="+mn-ea"/>
          <a:cs typeface="+mn-cs"/>
        </a:defRPr>
      </a:lvl2pPr>
      <a:lvl3pPr marL="1263015" indent="-252095" algn="l" defTabSz="101028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7840" indent="-252095" algn="l" defTabSz="101028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273300" indent="-252095" algn="l" defTabSz="101028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778760" indent="-252095" algn="l" defTabSz="101028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284220" indent="-252095" algn="l" defTabSz="101028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789680" indent="-252095" algn="l" defTabSz="101028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295140" indent="-252095" algn="l" defTabSz="101028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10285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5460" algn="l" defTabSz="1010285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10285" algn="l" defTabSz="1010285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5745" algn="l" defTabSz="1010285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21205" algn="l" defTabSz="1010285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6665" algn="l" defTabSz="1010285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32125" algn="l" defTabSz="1010285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37585" algn="l" defTabSz="1010285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43045" algn="l" defTabSz="1010285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" name="テキストボックス 27"/>
          <p:cNvSpPr txBox="1"/>
          <p:nvPr/>
        </p:nvSpPr>
        <p:spPr>
          <a:xfrm>
            <a:off x="5916375" y="1558995"/>
            <a:ext cx="309880" cy="2882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endParaRPr lang="ja-JP" altLang="en-US" sz="1275"/>
          </a:p>
        </p:txBody>
      </p:sp>
      <p:pic>
        <p:nvPicPr>
          <p:cNvPr id="2" name="図形 1" descr="Untitled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9565" y="661670"/>
            <a:ext cx="10058400" cy="6661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" name="直線矢印コネクタ 2"/>
          <p:cNvCxnSpPr/>
          <p:nvPr/>
        </p:nvCxnSpPr>
        <p:spPr>
          <a:xfrm flipV="1">
            <a:off x="2597150" y="3241040"/>
            <a:ext cx="4667250" cy="2760980"/>
          </a:xfrm>
          <a:prstGeom prst="straightConnector1">
            <a:avLst/>
          </a:prstGeom>
          <a:ln w="38100" cmpd="sng">
            <a:solidFill>
              <a:srgbClr val="FF0000"/>
            </a:solidFill>
            <a:prstDash val="sysDash"/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/>
          <p:cNvCxnSpPr/>
          <p:nvPr/>
        </p:nvCxnSpPr>
        <p:spPr>
          <a:xfrm flipV="1">
            <a:off x="3244215" y="3188970"/>
            <a:ext cx="3917315" cy="2330450"/>
          </a:xfrm>
          <a:prstGeom prst="straightConnector1">
            <a:avLst/>
          </a:prstGeom>
          <a:ln w="38100" cmpd="sng">
            <a:solidFill>
              <a:srgbClr val="FF0000"/>
            </a:solidFill>
            <a:prstDash val="sysDash"/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四角形 5"/>
          <p:cNvSpPr/>
          <p:nvPr/>
        </p:nvSpPr>
        <p:spPr>
          <a:xfrm>
            <a:off x="3115945" y="202565"/>
            <a:ext cx="4485640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2000">
                <a:solidFill>
                  <a:schemeClr val="tx1"/>
                </a:solidFill>
              </a:rPr>
              <a:t>市道除草作業の実施場所　</a:t>
            </a:r>
            <a:r>
              <a:rPr lang="ja-JP" altLang="en-US">
                <a:solidFill>
                  <a:schemeClr val="tx1"/>
                </a:solidFill>
              </a:rPr>
              <a:t>（大坪常会）</a:t>
            </a: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30" name="角丸四角形吹き出し 29"/>
          <p:cNvSpPr/>
          <p:nvPr/>
        </p:nvSpPr>
        <p:spPr>
          <a:xfrm>
            <a:off x="5543550" y="5601970"/>
            <a:ext cx="2152650" cy="891540"/>
          </a:xfrm>
          <a:prstGeom prst="wedgeRoundRectCallout">
            <a:avLst>
              <a:gd name="adj1" fmla="val -72772"/>
              <a:gd name="adj2" fmla="val -163746"/>
              <a:gd name="adj3" fmla="val 16667"/>
            </a:avLst>
          </a:prstGeom>
          <a:solidFill>
            <a:schemeClr val="bg1">
              <a:alpha val="80000"/>
            </a:schemeClr>
          </a:solidFill>
          <a:ln w="19050" cmpd="sng">
            <a:solidFill>
              <a:srgbClr val="FF0000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ja-JP" altLang="en-US" sz="1400" b="1">
                <a:solidFill>
                  <a:schemeClr val="tx1"/>
                </a:solidFill>
              </a:rPr>
              <a:t>【草刈り箇所】</a:t>
            </a:r>
            <a:endParaRPr lang="ja-JP" altLang="en-US" sz="1400" b="1">
              <a:solidFill>
                <a:schemeClr val="tx1"/>
              </a:solidFill>
            </a:endParaRPr>
          </a:p>
          <a:p>
            <a:pPr algn="l"/>
            <a:r>
              <a:rPr lang="ja-JP" altLang="en-US" sz="1400" b="1">
                <a:solidFill>
                  <a:schemeClr val="tx1"/>
                </a:solidFill>
              </a:rPr>
              <a:t>芸備線土手の南北両面</a:t>
            </a:r>
            <a:endParaRPr lang="ja-JP" altLang="en-US" sz="1400" b="1">
              <a:solidFill>
                <a:schemeClr val="tx1"/>
              </a:solidFill>
            </a:endParaRPr>
          </a:p>
          <a:p>
            <a:pPr algn="l"/>
            <a:r>
              <a:rPr lang="ja-JP" altLang="en-US" sz="1400" b="1">
                <a:solidFill>
                  <a:schemeClr val="tx1"/>
                </a:solidFill>
              </a:rPr>
              <a:t>（総延長：</a:t>
            </a:r>
            <a:r>
              <a:rPr lang="en-US" altLang="ja-JP" sz="1400" b="1">
                <a:solidFill>
                  <a:schemeClr val="tx1"/>
                </a:solidFill>
              </a:rPr>
              <a:t>810m</a:t>
            </a:r>
            <a:r>
              <a:rPr lang="ja-JP" altLang="en-US" sz="1400" b="1">
                <a:solidFill>
                  <a:schemeClr val="tx1"/>
                </a:solidFill>
              </a:rPr>
              <a:t>）</a:t>
            </a:r>
            <a:endParaRPr lang="ja-JP" altLang="en-US" sz="1400" b="1">
              <a:solidFill>
                <a:schemeClr val="tx1"/>
              </a:solidFill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3692525" y="3241675"/>
            <a:ext cx="1929765" cy="356235"/>
          </a:xfrm>
          <a:prstGeom prst="wedgeRoundRectCallout">
            <a:avLst>
              <a:gd name="adj1" fmla="val 66354"/>
              <a:gd name="adj2" fmla="val 125935"/>
              <a:gd name="adj3" fmla="val 16667"/>
            </a:avLst>
          </a:prstGeom>
          <a:solidFill>
            <a:schemeClr val="bg1">
              <a:alpha val="80000"/>
            </a:schemeClr>
          </a:solidFill>
          <a:ln w="9525" cmpd="sng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ja-JP" altLang="en-US" sz="1200" b="1">
                <a:solidFill>
                  <a:schemeClr val="tx1"/>
                </a:solidFill>
              </a:rPr>
              <a:t>市道 </a:t>
            </a:r>
            <a:r>
              <a:rPr lang="en-US" altLang="ja-JP" sz="1200" b="1">
                <a:solidFill>
                  <a:schemeClr val="tx1"/>
                </a:solidFill>
              </a:rPr>
              <a:t>- </a:t>
            </a:r>
            <a:r>
              <a:rPr lang="ja-JP" altLang="en-US" sz="1200" b="1">
                <a:solidFill>
                  <a:schemeClr val="tx1"/>
                </a:solidFill>
              </a:rPr>
              <a:t>川地</a:t>
            </a:r>
            <a:r>
              <a:rPr lang="en-US" altLang="ja-JP" sz="1200" b="1">
                <a:solidFill>
                  <a:schemeClr val="tx1"/>
                </a:solidFill>
              </a:rPr>
              <a:t>71</a:t>
            </a:r>
            <a:r>
              <a:rPr lang="ja-JP" altLang="en-US" sz="1200" b="1">
                <a:solidFill>
                  <a:schemeClr val="tx1"/>
                </a:solidFill>
              </a:rPr>
              <a:t>号線（</a:t>
            </a:r>
            <a:r>
              <a:rPr lang="en-US" altLang="ja-JP" sz="1200" b="1">
                <a:solidFill>
                  <a:schemeClr val="tx1"/>
                </a:solidFill>
              </a:rPr>
              <a:t>400m</a:t>
            </a:r>
            <a:r>
              <a:rPr lang="ja-JP" altLang="en-US" sz="1200" b="1">
                <a:solidFill>
                  <a:schemeClr val="tx1"/>
                </a:solidFill>
              </a:rPr>
              <a:t>）</a:t>
            </a:r>
            <a:endParaRPr lang="ja-JP" altLang="en-US" sz="1200" b="1">
              <a:solidFill>
                <a:schemeClr val="tx1"/>
              </a:solidFill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7054850" y="4234180"/>
            <a:ext cx="1929765" cy="356235"/>
          </a:xfrm>
          <a:prstGeom prst="wedgeRoundRectCallout">
            <a:avLst>
              <a:gd name="adj1" fmla="val -72408"/>
              <a:gd name="adj2" fmla="val -216131"/>
              <a:gd name="adj3" fmla="val 16667"/>
            </a:avLst>
          </a:prstGeom>
          <a:solidFill>
            <a:schemeClr val="bg1">
              <a:alpha val="80000"/>
            </a:schemeClr>
          </a:solidFill>
          <a:ln w="9525" cmpd="sng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ja-JP" altLang="en-US" sz="1200" b="1">
                <a:solidFill>
                  <a:schemeClr val="tx1"/>
                </a:solidFill>
              </a:rPr>
              <a:t>市道 </a:t>
            </a:r>
            <a:r>
              <a:rPr lang="en-US" altLang="ja-JP" sz="1200" b="1">
                <a:solidFill>
                  <a:schemeClr val="tx1"/>
                </a:solidFill>
              </a:rPr>
              <a:t>- </a:t>
            </a:r>
            <a:r>
              <a:rPr lang="ja-JP" altLang="en-US" sz="1200" b="1">
                <a:solidFill>
                  <a:schemeClr val="tx1"/>
                </a:solidFill>
              </a:rPr>
              <a:t>川地</a:t>
            </a:r>
            <a:r>
              <a:rPr lang="en-US" altLang="ja-JP" sz="1200" b="1">
                <a:solidFill>
                  <a:schemeClr val="tx1"/>
                </a:solidFill>
              </a:rPr>
              <a:t>70</a:t>
            </a:r>
            <a:r>
              <a:rPr lang="ja-JP" altLang="en-US" sz="1200" b="1">
                <a:solidFill>
                  <a:schemeClr val="tx1"/>
                </a:solidFill>
              </a:rPr>
              <a:t>号線（</a:t>
            </a:r>
            <a:r>
              <a:rPr lang="en-US" altLang="ja-JP" sz="1200" b="1">
                <a:solidFill>
                  <a:schemeClr val="tx1"/>
                </a:solidFill>
              </a:rPr>
              <a:t>410m</a:t>
            </a:r>
            <a:r>
              <a:rPr lang="ja-JP" altLang="en-US" sz="1200" b="1">
                <a:solidFill>
                  <a:schemeClr val="tx1"/>
                </a:solidFill>
              </a:rPr>
              <a:t>）</a:t>
            </a:r>
            <a:endParaRPr lang="ja-JP" altLang="en-US" sz="1200" b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S P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S P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WPS Presentation</Application>
  <PresentationFormat>宽屏</PresentationFormat>
  <Paragraphs>10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ＭＳ Ｐゴシック</vt:lpstr>
      <vt:lpstr>Wingdings</vt:lpstr>
      <vt:lpstr>Calibri</vt:lpstr>
      <vt:lpstr>Microsoft YaHei</vt:lpstr>
      <vt:lpstr>ＭＳ Ｐゴシック</vt:lpstr>
      <vt:lpstr>Arial Unicode MS</vt:lpstr>
      <vt:lpstr>Office テーマ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63</cp:revision>
  <dcterms:created xsi:type="dcterms:W3CDTF">2024-03-24T03:35:00Z</dcterms:created>
  <dcterms:modified xsi:type="dcterms:W3CDTF">2024-10-08T12:13:46Z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1041-11.8.2.8498</vt:lpwstr>
  </property>
</Properties>
</file>